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59" r:id="rId7"/>
    <p:sldId id="266" r:id="rId8"/>
    <p:sldId id="261" r:id="rId9"/>
    <p:sldId id="267" r:id="rId10"/>
    <p:sldId id="262" r:id="rId11"/>
    <p:sldId id="263" r:id="rId12"/>
    <p:sldId id="265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" initials="J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>
        <p:scale>
          <a:sx n="77" d="100"/>
          <a:sy n="77" d="100"/>
        </p:scale>
        <p:origin x="-636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1-16T20:25:36.271" idx="7">
    <p:pos x="-751" y="956"/>
    <p:text>I'm not sure if fotographiert is a verb in past tense and is just irregular. If it is then your fine. 
If your not sure you could always say
Ich habe viel fotos gemacht. 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969C0-D69B-462A-A141-02137C9E3A87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9CF3F-9D53-4E00-B249-A819DC7F0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AF0A7-0B57-471A-B276-230C4366FB25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16B88-5984-4D2E-A3D4-E7783F30C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1F29F-3E12-4038-BE77-362D2BF39468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B9D5B-3A9D-4247-B413-A66D493E6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84B82-AB32-4D4A-83B7-4E22617CE468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5A7B5-F683-49AD-A663-A1E75E7A7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51356-91FF-4166-832C-FB16158845BB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1177-10DE-4120-B786-AD1BFADE5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8C058-F814-44F3-8B33-019DB6708B64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6B04A-2658-4A56-A9F6-FAD50FE50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99C50-02B7-46B4-8DAC-369B0AD3934B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A5C47-EBA4-4960-9984-6547A26B2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050A6-8BCB-482A-B4F9-13A7EDD4F266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6888C-AF13-4733-8DEB-CED8E4B8F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13C52-37E7-43B5-8179-5829D99E965F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C76DE-61D3-475D-A2A9-BD7090B9D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EA3AF-5FFB-4ED6-A487-9417C72CC762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CDA34-1FB7-4849-B8FA-047A1BA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448E6-FE89-4926-AE01-593925334082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1CF2C-569D-468E-8279-6E3EE8254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2356B5-2778-45AD-ACE6-9190858A5ED6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5A9C37-F533-4BF0-8FD8-8C1C7FCF0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comments" Target="../comments/comment1.xml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Mein Ferien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2"/>
                </a:solidFill>
              </a:rPr>
              <a:t>Anneliese Timlin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Ich habe im Restaurant gegessen.</a:t>
            </a:r>
          </a:p>
        </p:txBody>
      </p:sp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7600" y="2319338"/>
            <a:ext cx="45243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4675" y="2200275"/>
            <a:ext cx="29210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Ich habe viele Tiere gesehen.</a:t>
            </a:r>
          </a:p>
        </p:txBody>
      </p:sp>
      <p:pic>
        <p:nvPicPr>
          <p:cNvPr id="2355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638" y="4171950"/>
            <a:ext cx="3378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663" y="1219200"/>
            <a:ext cx="3686175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21336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71488" y="1079500"/>
            <a:ext cx="8229600" cy="1143000"/>
          </a:xfrm>
        </p:spPr>
        <p:txBody>
          <a:bodyPr/>
          <a:lstStyle/>
          <a:p>
            <a:r>
              <a:rPr lang="de-DE" smtClean="0"/>
              <a:t>Ich habe den Films geschauen.</a:t>
            </a:r>
          </a:p>
        </p:txBody>
      </p:sp>
      <p:pic>
        <p:nvPicPr>
          <p:cNvPr id="24578" name="Picture 2" descr="C:\Documents and Settings\Peachfuzz Timlin\Local Settings\Temporary Internet Files\Content.IE5\H2Y8HV3J\MC90025076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657600"/>
            <a:ext cx="2076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Documents and Settings\Peachfuzz Timlin\Local Settings\Temporary Internet Files\Content.IE5\A9BQOK5R\MC900028893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2514600"/>
            <a:ext cx="3673475" cy="346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/>
          <a:lstStyle/>
          <a:p>
            <a:r>
              <a:rPr lang="de-DE" smtClean="0"/>
              <a:t>Ich habe Karten gespielt mit meiner Schwester.</a:t>
            </a:r>
          </a:p>
        </p:txBody>
      </p:sp>
      <p:pic>
        <p:nvPicPr>
          <p:cNvPr id="25602" name="Picture 3" descr="C:\Documents and Settings\Peachfuzz Timlin\Local Settings\Temporary Internet Files\Content.IE5\UYKWX65I\MC90006521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3124200"/>
            <a:ext cx="25146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Es hat mir gut gefallen!</a:t>
            </a:r>
          </a:p>
        </p:txBody>
      </p:sp>
      <p:pic>
        <p:nvPicPr>
          <p:cNvPr id="26626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600200"/>
            <a:ext cx="60452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2"/>
          <p:cNvSpPr>
            <a:spLocks noGrp="1"/>
          </p:cNvSpPr>
          <p:nvPr>
            <p:ph idx="1"/>
          </p:nvPr>
        </p:nvSpPr>
        <p:spPr>
          <a:xfrm>
            <a:off x="1219200" y="2024063"/>
            <a:ext cx="6705600" cy="1371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de-DE" sz="4000" smtClean="0"/>
              <a:t>Du sollst in Colorado gehen! Es ist sehr schön.</a:t>
            </a:r>
          </a:p>
        </p:txBody>
      </p:sp>
      <p:pic>
        <p:nvPicPr>
          <p:cNvPr id="27650" name="Picture 2" descr="C:\Documents and Settings\Peachfuzz Timlin\Local Settings\Temporary Internet Files\Content.IE5\2SS9TR4J\MC90042317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962301">
            <a:off x="1160463" y="349250"/>
            <a:ext cx="18288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Documents and Settings\Peachfuzz Timlin\Local Settings\Temporary Internet Files\Content.IE5\A9BQOK5R\MC900436698[2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006395">
            <a:off x="5551488" y="3868738"/>
            <a:ext cx="2740025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Ich war in Colorado mit meiner Familie.</a:t>
            </a:r>
            <a:endParaRPr lang="de-DE" dirty="0"/>
          </a:p>
        </p:txBody>
      </p:sp>
      <p:pic>
        <p:nvPicPr>
          <p:cNvPr id="14338" name="Picture 3" descr="C:\Documents and Settings\Peachfuzz Timlin\Local Settings\Temporary Internet Files\Content.IE5\CMIEF3GN\MC90018958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797050"/>
            <a:ext cx="5854700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C:\Documents and Settings\Peachfuzz Timlin\Local Settings\Temporary Internet Files\Content.IE5\A9BQOK5R\MC900436698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08602">
            <a:off x="5932488" y="4854575"/>
            <a:ext cx="2740025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Wir haben nach meine Freundins Haus übernacht.</a:t>
            </a:r>
            <a:endParaRPr lang="de-DE" dirty="0"/>
          </a:p>
        </p:txBody>
      </p:sp>
      <p:pic>
        <p:nvPicPr>
          <p:cNvPr id="15362" name="Picture 3" descr="C:\Documents and Settings\Peachfuzz Timlin\Local Settings\Temporary Internet Files\Content.IE5\52N0RCJA\MC90039141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1828800"/>
            <a:ext cx="3921125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Ich habe meine Tante besucht.</a:t>
            </a:r>
          </a:p>
        </p:txBody>
      </p:sp>
      <p:pic>
        <p:nvPicPr>
          <p:cNvPr id="16386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428750"/>
            <a:ext cx="67310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Ich habe den Bergen besichtigt.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4613" y="2438400"/>
            <a:ext cx="39528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Ich bin jeden tag gewandert.</a:t>
            </a:r>
          </a:p>
        </p:txBody>
      </p:sp>
      <p:pic>
        <p:nvPicPr>
          <p:cNvPr id="1843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828800"/>
            <a:ext cx="5892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 descr="C:\Documents and Settings\Peachfuzz Timlin\Local Settings\Temporary Internet Files\Content.IE5\V5533VYV\MC900391038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60049">
            <a:off x="3389313" y="3306763"/>
            <a:ext cx="838200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Ich bin geschwommen.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1925" y="2970213"/>
            <a:ext cx="6781800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014538" y="2436813"/>
            <a:ext cx="765175" cy="69056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44750" y="3200400"/>
            <a:ext cx="228600" cy="266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216150" y="1884363"/>
            <a:ext cx="228600" cy="266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359025" y="1452563"/>
            <a:ext cx="228600" cy="266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431925" y="2170113"/>
            <a:ext cx="457200" cy="533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785938" y="1708150"/>
            <a:ext cx="228600" cy="266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Ich habe viel fotographiert.</a:t>
            </a:r>
          </a:p>
        </p:txBody>
      </p:sp>
      <p:pic>
        <p:nvPicPr>
          <p:cNvPr id="2048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1430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98700" y="3276600"/>
            <a:ext cx="45974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1143000"/>
            <a:ext cx="3683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Ich bin im Kino gegangen.</a:t>
            </a:r>
          </a:p>
        </p:txBody>
      </p:sp>
      <p:pic>
        <p:nvPicPr>
          <p:cNvPr id="21506" name="Picture 3" descr="C:\Documents and Settings\Peachfuzz Timlin\Local Settings\Temporary Internet Files\Content.IE5\KV6G1SM4\MC90038428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303713"/>
            <a:ext cx="1603375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C:\Documents and Settings\Peachfuzz Timlin\Local Settings\Temporary Internet Files\Content.IE5\V3SW0O67\MP900399275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22575" y="1600200"/>
            <a:ext cx="51435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81</Words>
  <Application>Microsoft Office PowerPoint</Application>
  <PresentationFormat>On-screen Show (4:3)</PresentationFormat>
  <Paragraphs>16</Paragraphs>
  <Slides>15</Slides>
  <Notes>0</Notes>
  <HiddenSlides>0</HiddenSlides>
  <MMClips>14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Calibri</vt:lpstr>
      <vt:lpstr>Arial</vt:lpstr>
      <vt:lpstr>Office Theme</vt:lpstr>
      <vt:lpstr>Mein Ferien</vt:lpstr>
      <vt:lpstr>Ich war in Colorado mit meiner Familie.</vt:lpstr>
      <vt:lpstr>Wir haben nach meine Freundins Haus übernacht.</vt:lpstr>
      <vt:lpstr>Ich habe meine Tante besucht.</vt:lpstr>
      <vt:lpstr>Ich habe den Bergen besichtigt.</vt:lpstr>
      <vt:lpstr>Ich bin jeden tag gewandert.</vt:lpstr>
      <vt:lpstr>Ich bin geschwommen.</vt:lpstr>
      <vt:lpstr>Ich habe viel fotographiert.</vt:lpstr>
      <vt:lpstr>Ich bin im Kino gegangen.</vt:lpstr>
      <vt:lpstr>Ich habe im Restaurant gegessen.</vt:lpstr>
      <vt:lpstr>Ich habe viele Tiere gesehen.</vt:lpstr>
      <vt:lpstr>Ich habe den Films geschauen.</vt:lpstr>
      <vt:lpstr>Ich habe Karten gespielt mit meiner Schwester.</vt:lpstr>
      <vt:lpstr>Es hat mir gut gefallen!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 ferien</dc:title>
  <dc:creator>Claire Timlin</dc:creator>
  <cp:lastModifiedBy>CUSD220</cp:lastModifiedBy>
  <cp:revision>18</cp:revision>
  <dcterms:created xsi:type="dcterms:W3CDTF">2011-11-16T02:33:57Z</dcterms:created>
  <dcterms:modified xsi:type="dcterms:W3CDTF">2011-11-21T18:55:27Z</dcterms:modified>
</cp:coreProperties>
</file>